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1920240"/>
            <a:ext cx="1097280" cy="73152"/>
          </a:xfrm>
          <a:prstGeom prst="rect">
            <a:avLst/>
          </a:prstGeom>
          <a:solidFill>
            <a:srgbClr val="C9A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C9A227"/>
                </a:solidFill>
                <a:latin typeface="Calibri"/>
              </a:rPr>
              <a:t>Muqasa Jo · Investor Pitch 2026</a:t>
            </a:r>
          </a:p>
          <a:p>
            <a:pPr>
              <a:spcBef>
                <a:spcPts val="1800"/>
              </a:spcBef>
            </a:pPr>
            <a:r>
              <a:rPr sz="4000" b="1">
                <a:solidFill>
                  <a:srgbClr val="FFFFFF"/>
                </a:solidFill>
                <a:latin typeface="Calibri"/>
              </a:rPr>
              <a:t>Muqasa Jo</a:t>
            </a:r>
          </a:p>
          <a:p>
            <a:pPr>
              <a:spcBef>
                <a:spcPts val="1600"/>
              </a:spcBef>
            </a:pPr>
            <a:r>
              <a:rPr sz="1800" b="0">
                <a:solidFill>
                  <a:srgbClr val="FFFFFF"/>
                </a:solidFill>
                <a:latin typeface="Calibri"/>
              </a:rPr>
              <a:t>Trusted price discovery for Jordan real estate — local desks today, Gulf buyers next.
Figures are approximate. AI ops are partially live / partially demoed to control cost.
Also view online: https://v.muqasa-jo.com/investor-pitch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VISION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Sell the future by proving the present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Present: live auctions + AI starting-price tool + bilingual platform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Near future: fuller AI operations, partner analytics, inspector network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Gulf future: English-first path for buyers entering Jordan RE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We do not claim full AI platform ops as production today — parts are demoed to control cost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THE PAIN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What hurts forced-sale and trust platforms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Buyers reject ambiguity more than the asset — price credibility is the bottleneck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Banks and forced-sale desks struggle to clear inventory at defensible prices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Opaque sold numbers slow Gulf capital entering Jordan RE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Lost deals from overpricing, under-trust, and incomplete payment journeys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Thabat-class hypothesis must be validated in direct conversations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1264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5A6B63"/>
                </a:solidFill>
                <a:latin typeface="Calibri"/>
              </a:rPr>
              <a:t>Validation gate: speak with Thabat / bank auction managers before claiming fit.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CUSTOMERS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Who pays for trust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Primary now: bank auction desks, RE lawyers, agencies, active brokers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Strategic: Gulf clients who want Jordan real estate with clearer price signals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Sellers who waste cycles on inflated asks; buyers who fear overpaying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We prioritize high-pain, paying wedges — not every classifieds user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MARKET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Jordan RE trading (approx., published indicators)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2024: ~6.69B JOD trading volume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2025: ~7.18B JOD (+~7% YoY)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H1 2026: ~3.04B JOD (~3% below H1 2025); ~62,023 sale transactions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TAM uses ~7.18B as market signal — not Muqasa revenue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Year-1 SOM: 150–250 paid/professional accounts (conservative wedge)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1264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5A6B63"/>
                </a:solidFill>
                <a:latin typeface="Calibri"/>
              </a:rPr>
              <a:t>Source briefing: Dr. Yaser (Aug 2026) + DLS/published indicators via AWARD dossier.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OPPORTUNITY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TAM · SAM · SOM — focused, not scattered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Investors like big markets — and hate unfocused execution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SAM: mortgage &amp; housing-loan friction (~22.3k mortgages 2025; ~33.1k housing/RE loans 2024)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Effort mix Y1: 35% bank auction desks · 25% lawyers · 20% agencies · 12% brokers · 8% valuers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Gulf demand is expansion after Jordan proof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SOLUTION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Appraisal → auction → bank payment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AI appraisal suggests a starting range — informational, not a legal valuation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Listings/auctions convert interest into a structured process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Payment: Muqasa manages the process; user completes with the bank — incomplete → block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Third-party WhatsApp contact reduces unsafe listing chat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Why now: usable AI valuation + digital bank rails + Gulf interest in Jordan 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PRODUCT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Screens from the real platform (curated)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Live site: auctions home, AI appraisal, About trust story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Leen guidance: do not stuff every wireframe into the pitch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Interactive deck with charts: https://v.muqasa-jo.com/investor-pitch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Production: https://www.muqasa-jo.com · https://v.muqasa-jo.com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ECONOMICS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How we make money (model — illustrative)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Near-term: subscriptions, featured placement, paid appraisal reports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Later: success fees (illustrative 0.5–2% of settled value) after proof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Illustrative path: Revenue 150 → 420 → 850 k JOD; conservative net 46 → 250.5 → 592.5 k JOD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At ~150 accounts × ~1,000 JOD blend ≈ ~150k JOD Y1 logic check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Taxes &amp; invoicing need accountant/controller — part of The 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1264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5A6B63"/>
                </a:solidFill>
                <a:latin typeface="Calibri"/>
              </a:rPr>
              <a:t>Not a guaranteed forecast. Fee cards need financial/legal review.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COMPETITION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What we win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Classifieds: volume without trusted pricing → explainable starting price + journey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Forced-sale portals: trust &amp; Gulf onboarding pain → third-party trust + AI + payment rules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Brokers only: hard to scale → digital workflow with valuation signal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Generic AI chat: number without market path → appraisal tied to list/auction/request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WHY US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Why invest with Muqasa Jo?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Large underlying market with published trading volumes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Narrow, payable first wedge (banks / lawyers / agencies)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Working product + AI appraisal already live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Clear Gulf thesis without pretending we already own Gulf distribution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Honest about demos, gaps, and what capital closes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ROADMAP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Phased — not scattered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Phase 0 Now: live wedge; cost-aware AI demos; bank-completed payment rules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Phase 1 Funded: lawyer, accountant/CFO advisor, social execution, validate Thabat/banks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Phase 2 Depth: selective video/3D, store-grade apps, inspector network beyond demo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Phase 3 Gulf: English-first buyers, targets beyond one portal, success fees after proof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GAPS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What we still need (material, not endless wishlist)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Legal counsel for Terms &amp; commercial contracts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Accountant / financial controller for reporting &amp; tax readiness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Social media &amp; content execution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Selective 3D / video listing capability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Store-grade Android &amp; iOS upgrades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Certified inspection network (RE-first)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Confirmed Thabat / bank conversations before scale claims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1264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5A6B63"/>
                </a:solidFill>
                <a:latin typeface="Calibri"/>
              </a:rPr>
              <a:t>Estimates are approximate for credibility — under-promise, measured delivery.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THE ASK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What we want from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Capital to close Phase 1 gaps (legal, finance, GTM, selective product depth)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Introductions: bank auction desks, Thabat conversations, Gulf family offices exploring Jordan RE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Help prioritizing social, 3D/video, app upgrades — funded deliberately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Partnership / investor share: agreed in term discussion — not over-claimed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1264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5A6B63"/>
                </a:solidFill>
                <a:latin typeface="Calibri"/>
              </a:rPr>
              <a:t>Exact ask amount &amp; equity % set in the live meeting with current cap table.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17320"/>
          </a:xfrm>
          <a:prstGeom prst="rect">
            <a:avLst/>
          </a:prstGeom>
          <a:solidFill>
            <a:srgbClr val="2F4A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2860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>
                <a:solidFill>
                  <a:srgbClr val="C9A227"/>
                </a:solidFill>
                <a:latin typeface="Calibri"/>
              </a:rPr>
              <a:t>CLOSING</a:t>
            </a:r>
          </a:p>
          <a:p>
            <a:r>
              <a:rPr sz="2800" b="1">
                <a:solidFill>
                  <a:srgbClr val="FFFFFF"/>
                </a:solidFill>
                <a:latin typeface="Calibri"/>
              </a:rPr>
              <a:t>Trust before the deal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6984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The market does not need another listing site — it needs credible price discovery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Jordan now · Gulf capital next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Live: https://www.muqasa-jo.com · https://v.muqasa-jo.com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Market dossier: https://v.muqasa-jo.com/award-report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2F4A40"/>
                </a:solidFill>
                <a:latin typeface="Calibri"/>
              </a:rPr>
              <a:t>•  Interactive deck: https://v.muqasa-jo.com/investor-pitch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